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B541F-66BD-4901-B2C8-54A82CC78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FB2C81-56D9-49E9-A718-A4DA3AE34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851A7-7690-4113-B9EE-E903E9E1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214F5-7DCE-4AB7-ADCC-864C5478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6F909-A289-4A85-A4A0-388CAC2E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7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52100-ACB7-4183-BF3A-77796754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BF1B48-D49E-4F34-89D1-E183ECE4C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E6EBF-E345-4F2F-A3F6-CE878A33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7A4008-20BA-43CC-819C-11BBC80E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FC89E-DE01-42BC-832C-1220F455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0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D4DEAF-7D96-4521-AB35-5B31AC36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71276E-4E03-42F0-9185-C25D16161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D1E03-3A33-4E4B-83BF-EA1A2DCE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DDEAA-04AC-428A-BBFA-E8582589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8512E-8471-46BA-9B5E-D26D7A2F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8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0437C-6D2E-4407-94B0-95AA11D6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81B47-0457-4809-BC6D-2A1A3ED2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8CDAE-359C-4564-819B-F15C615A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039A4-7C20-403A-BF51-16C19282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73DE7-F853-4BCC-8F74-3B4A7798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0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98EDE-867D-4CA4-9387-C817A5D4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E9784D-89B4-4EA8-8848-B9CC55B95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98BB6-105D-4557-946B-D41FF467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2F99E-21CA-458C-9D17-92944A13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16568-C656-4E45-BE9E-C07475EC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246E7-810B-4A9B-862B-75406AE0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316A9-B334-46E5-A8C4-C516EA86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A94A1D-3C6B-43BD-85C4-56E2EB270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87DC6-8E52-4C26-9140-AF6FD182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29DB6F-DC23-439F-BF2B-4D839EDE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4C3DF-9DE8-47F3-AA00-41764C08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9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924B5-F6EC-4A44-8C0A-9DAA63F5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EAF40-EB0D-464C-827F-F931CCC0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1D4ACF-6064-423E-9347-61FE54825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009EE8-4ED1-48B3-9C92-8D8C44194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F169B6-7497-46F1-B012-591869F59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6E258E-8103-43EE-A8E1-5BB1251F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99386D-AA9B-469A-A1DE-CEA1E56E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D2208E-F7B4-421D-9EC3-30F38310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0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1A7FC-6F71-4E50-9C67-8BAC87A4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5BA9BA-1DEB-4381-B418-22DEFCAD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479850-8610-4289-9482-D7C9336A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0C1EAC-BE7F-41E6-8FCE-2BA60357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52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9437E-889A-4A97-B780-AE2246E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9AF210-26C8-408A-8907-42350BA4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15C0C-C2F3-4927-9147-2F5E737B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81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7D394-7FAB-4C21-81B6-6468434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E2D9E-E1EB-4D8A-9C4C-B050CCAA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5E1EC-2365-4FB4-8F56-CE58DE2B5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3D03D-0C31-4DA0-87FB-0C9D9AD2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E24DA1-6F54-4B9B-9B68-EB87B751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BE17DC-21E9-41CF-A2E9-F2520D44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9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39E63-14C6-4017-BBF9-5DC7C131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01B9A0-1953-4136-A860-EAE57C305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FDBAAE-6DBE-46A7-8B78-D80EAD82D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DAD35A-2971-4FB9-BFA6-F756DD7D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3DFDFF-58E5-4240-8FB3-D2B0B8DF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AC7532-743D-4062-B77D-72C59768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76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F24816-AC53-4146-8E62-02AD0C21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C74954-30E4-42FD-BB10-B98AE3B4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97F23-8220-4E2E-A7C2-EEA38EC88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F8B3-6CD8-410A-8B34-C96A7C87B512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E34AD-DA2F-4C0D-BFCE-328331C98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17CE1-3A08-4CA1-A038-24EB55F3C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3215-3A11-4EEF-A449-300FA3BC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9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962021-6AFE-48EA-A7BF-6AF9F85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1"/>
            <a:ext cx="7186000" cy="37780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7B077C-BBF4-486E-A5E6-A08A72B6852B}"/>
              </a:ext>
            </a:extLst>
          </p:cNvPr>
          <p:cNvSpPr/>
          <p:nvPr/>
        </p:nvSpPr>
        <p:spPr>
          <a:xfrm>
            <a:off x="0" y="1"/>
            <a:ext cx="12192000" cy="1236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chemeClr val="tx1"/>
                </a:solidFill>
              </a:rPr>
              <a:t>第一个图标是优秀答案，增加文字内容</a:t>
            </a:r>
            <a:r>
              <a:rPr lang="en-US" altLang="zh-CN" sz="1400" dirty="0">
                <a:solidFill>
                  <a:schemeClr val="tx1"/>
                </a:solidFill>
              </a:rPr>
              <a:t>【</a:t>
            </a:r>
            <a:r>
              <a:rPr lang="zh-CN" altLang="en-US" sz="1400" dirty="0">
                <a:solidFill>
                  <a:schemeClr val="tx1"/>
                </a:solidFill>
              </a:rPr>
              <a:t>优秀答案</a:t>
            </a:r>
            <a:r>
              <a:rPr lang="en-US" altLang="zh-CN" sz="1400" dirty="0">
                <a:solidFill>
                  <a:schemeClr val="tx1"/>
                </a:solidFill>
              </a:rPr>
              <a:t>】</a:t>
            </a:r>
            <a:r>
              <a:rPr lang="zh-CN" altLang="en-US" sz="1400" dirty="0">
                <a:solidFill>
                  <a:schemeClr val="tx1"/>
                </a:solidFill>
              </a:rPr>
              <a:t>或</a:t>
            </a:r>
            <a:r>
              <a:rPr lang="en-US" altLang="zh-CN" sz="1400" dirty="0">
                <a:solidFill>
                  <a:schemeClr val="tx1"/>
                </a:solidFill>
              </a:rPr>
              <a:t>【</a:t>
            </a:r>
            <a:r>
              <a:rPr lang="zh-CN" altLang="en-US" sz="1400" dirty="0">
                <a:solidFill>
                  <a:schemeClr val="tx1"/>
                </a:solidFill>
              </a:rPr>
              <a:t>优</a:t>
            </a:r>
            <a:r>
              <a:rPr lang="en-US" altLang="zh-CN" sz="1400" dirty="0">
                <a:solidFill>
                  <a:schemeClr val="tx1"/>
                </a:solidFill>
              </a:rPr>
              <a:t>】</a:t>
            </a:r>
            <a:r>
              <a:rPr lang="zh-CN" altLang="en-US" sz="1400" dirty="0">
                <a:solidFill>
                  <a:schemeClr val="tx1"/>
                </a:solidFill>
              </a:rPr>
              <a:t>字，减少老师的认知成本。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       </a:t>
            </a:r>
            <a:r>
              <a:rPr lang="zh-CN" altLang="en-US" sz="1400" dirty="0">
                <a:solidFill>
                  <a:schemeClr val="tx1"/>
                </a:solidFill>
              </a:rPr>
              <a:t>同时增加点优秀后，在答案界面的</a:t>
            </a:r>
            <a:r>
              <a:rPr lang="en-US" altLang="zh-CN" sz="1400" dirty="0">
                <a:solidFill>
                  <a:schemeClr val="tx1"/>
                </a:solidFill>
              </a:rPr>
              <a:t>【</a:t>
            </a:r>
            <a:r>
              <a:rPr lang="zh-CN" altLang="en-US" sz="1400" dirty="0">
                <a:solidFill>
                  <a:schemeClr val="tx1"/>
                </a:solidFill>
              </a:rPr>
              <a:t>优</a:t>
            </a:r>
            <a:r>
              <a:rPr lang="en-US" altLang="zh-CN" sz="1400" dirty="0">
                <a:solidFill>
                  <a:schemeClr val="tx1"/>
                </a:solidFill>
              </a:rPr>
              <a:t>】</a:t>
            </a:r>
            <a:r>
              <a:rPr lang="zh-CN" altLang="en-US" sz="1400" dirty="0">
                <a:solidFill>
                  <a:schemeClr val="tx1"/>
                </a:solidFill>
              </a:rPr>
              <a:t>字图章（样式需调整）；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2</a:t>
            </a:r>
            <a:r>
              <a:rPr lang="zh-CN" altLang="en-US" sz="1400" dirty="0">
                <a:solidFill>
                  <a:schemeClr val="tx1"/>
                </a:solidFill>
              </a:rPr>
              <a:t>）刷子按钮替换成画笔，此功能为自由画笔，同时把图标改为蓝色。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033E1C-4009-44F6-A23F-6B9A107ECA40}"/>
              </a:ext>
            </a:extLst>
          </p:cNvPr>
          <p:cNvSpPr/>
          <p:nvPr/>
        </p:nvSpPr>
        <p:spPr>
          <a:xfrm>
            <a:off x="2607733" y="4580467"/>
            <a:ext cx="482600" cy="33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E48509-B8AB-4099-8530-09D33E0EE2BD}"/>
              </a:ext>
            </a:extLst>
          </p:cNvPr>
          <p:cNvSpPr/>
          <p:nvPr/>
        </p:nvSpPr>
        <p:spPr>
          <a:xfrm>
            <a:off x="4521199" y="4580467"/>
            <a:ext cx="677334" cy="33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9E4369D-A14D-4FAF-83A6-27F163B0A3D2}"/>
              </a:ext>
            </a:extLst>
          </p:cNvPr>
          <p:cNvSpPr/>
          <p:nvPr/>
        </p:nvSpPr>
        <p:spPr>
          <a:xfrm>
            <a:off x="6096000" y="2252134"/>
            <a:ext cx="677334" cy="677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</a:rPr>
              <a:t>优</a:t>
            </a:r>
          </a:p>
        </p:txBody>
      </p:sp>
    </p:spTree>
    <p:extLst>
      <p:ext uri="{BB962C8B-B14F-4D97-AF65-F5344CB8AC3E}">
        <p14:creationId xmlns:p14="http://schemas.microsoft.com/office/powerpoint/2010/main" val="231922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FD8EB2-CAF2-459B-8958-9D30EC34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754"/>
            <a:ext cx="12192000" cy="57110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5BC4AA-C8E4-4239-8B08-704DCC76E413}"/>
              </a:ext>
            </a:extLst>
          </p:cNvPr>
          <p:cNvSpPr/>
          <p:nvPr/>
        </p:nvSpPr>
        <p:spPr>
          <a:xfrm>
            <a:off x="10794999" y="1380066"/>
            <a:ext cx="482600" cy="33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2EFB3C-D7C1-4295-A31F-D808E20D290C}"/>
              </a:ext>
            </a:extLst>
          </p:cNvPr>
          <p:cNvSpPr/>
          <p:nvPr/>
        </p:nvSpPr>
        <p:spPr>
          <a:xfrm>
            <a:off x="0" y="1"/>
            <a:ext cx="12192000" cy="973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增加一个选中效果，方便知道在哪一页。</a:t>
            </a:r>
          </a:p>
        </p:txBody>
      </p:sp>
    </p:spTree>
    <p:extLst>
      <p:ext uri="{BB962C8B-B14F-4D97-AF65-F5344CB8AC3E}">
        <p14:creationId xmlns:p14="http://schemas.microsoft.com/office/powerpoint/2010/main" val="105568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22EFB3C-D7C1-4295-A31F-D808E20D290C}"/>
              </a:ext>
            </a:extLst>
          </p:cNvPr>
          <p:cNvSpPr/>
          <p:nvPr/>
        </p:nvSpPr>
        <p:spPr>
          <a:xfrm>
            <a:off x="0" y="1"/>
            <a:ext cx="12192000" cy="973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学生版的登录界面已经取消注册登录，只保留二维码，相应调整即可。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B56AD4-77DF-4E55-9761-B785F53A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059"/>
            <a:ext cx="6096001" cy="3128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F32A96-DFF2-4D93-B7D1-D471607F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0197"/>
            <a:ext cx="5731933" cy="249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84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103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Haier</dc:creator>
  <cp:lastModifiedBy>Haier</cp:lastModifiedBy>
  <cp:revision>11</cp:revision>
  <dcterms:created xsi:type="dcterms:W3CDTF">2017-10-23T02:05:51Z</dcterms:created>
  <dcterms:modified xsi:type="dcterms:W3CDTF">2017-10-23T02:12:51Z</dcterms:modified>
</cp:coreProperties>
</file>